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511" r:id="rId2"/>
    <p:sldId id="463" r:id="rId3"/>
    <p:sldId id="555" r:id="rId4"/>
    <p:sldId id="529" r:id="rId5"/>
    <p:sldId id="530" r:id="rId6"/>
    <p:sldId id="531" r:id="rId7"/>
    <p:sldId id="532" r:id="rId8"/>
    <p:sldId id="398" r:id="rId9"/>
    <p:sldId id="533" r:id="rId10"/>
    <p:sldId id="534" r:id="rId11"/>
    <p:sldId id="538" r:id="rId12"/>
    <p:sldId id="535" r:id="rId13"/>
    <p:sldId id="539" r:id="rId14"/>
    <p:sldId id="554" r:id="rId15"/>
    <p:sldId id="518" r:id="rId16"/>
    <p:sldId id="537" r:id="rId17"/>
    <p:sldId id="477" r:id="rId18"/>
    <p:sldId id="399" r:id="rId19"/>
    <p:sldId id="409" r:id="rId20"/>
    <p:sldId id="481" r:id="rId21"/>
    <p:sldId id="482" r:id="rId22"/>
    <p:sldId id="5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3" d="100"/>
          <a:sy n="83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5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resources/sap-ui-cor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Nvidia_Ui5_Fiori_Feb1/blob/master/Day%204/Exercise_firstUI5/webapp/manifest.json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4/Exercise_firstUI5/webapp/view/MyView.view.xml" TargetMode="External"/><Relationship Id="rId5" Type="http://schemas.openxmlformats.org/officeDocument/2006/relationships/hyperlink" Target="https://github.com/soyuztechnologies/Nvidia_Ui5_Fiori_Feb1/blob/master/Day%204/Exercise_firstUI5/webapp/controller/MyView.controller.js" TargetMode="External"/><Relationship Id="rId4" Type="http://schemas.openxmlformats.org/officeDocument/2006/relationships/hyperlink" Target="https://github.com/soyuztechnologies/Nvidia_Ui5_Fiori_Feb1/blob/master/Day%204/Exercise_firstUI5/webapp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sapui5.hana.ondemand.com/#/ap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_Ui5_Fiori_Feb1/blob/master/Day%204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Nvidia_Ui5_Fiori_Feb1/blob/master/Day%204/Exercise_NodeJS/reuse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18914" cy="566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Now we will create our first UI5 application.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this application we are going to add a simple button provided in SAP UI5.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button is pressed it shows an alert popup at the top.</a:t>
            </a:r>
          </a:p>
          <a:p>
            <a:r>
              <a:rPr lang="en-US" sz="2000" b="1" dirty="0"/>
              <a:t>Steps to Create a UI5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Start with a project folder and all the productive files inside the webapp folder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 (</a:t>
            </a:r>
            <a:r>
              <a:rPr lang="en-US" b="1" dirty="0">
                <a:latin typeface="Calibri"/>
              </a:rPr>
              <a:t>npm init)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Add a manifest.json file inside UI5 project (inside webapp) which talks about our project properties (sap.app, sap.ui, sap.ui5)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Mention that this is a UI5 type project hence we run a command called </a:t>
            </a:r>
            <a:r>
              <a:rPr lang="en-US" sz="1799" b="1" dirty="0">
                <a:latin typeface="Calibri"/>
              </a:rPr>
              <a:t>ui5 init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an HTML file </a:t>
            </a:r>
            <a:r>
              <a:rPr lang="en-US" b="1" dirty="0">
                <a:latin typeface="Calibri"/>
              </a:rPr>
              <a:t>index.html </a:t>
            </a:r>
            <a:r>
              <a:rPr lang="en-US" dirty="0">
                <a:latin typeface="Calibri"/>
              </a:rPr>
              <a:t>inside webapp folder.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HTML Head and body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Add the Bootstrap code for HTML, load sap ui5 from CDN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https://sapui5.hana.ondemand.com/resources/sap-ui-core.js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Along with step 2, we will specify theme, library, and the path where all our project resources are present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object of our first view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Place this view in the body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Now create a view/Our view and in this view, we will add the control (JS View), when we implement view, we need to add 2 methods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createContent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getControllerName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a controller (like a class) for this view, we can also put a constructor method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onInit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Execute project using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ui5 serve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command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50302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32C5538-9E6F-4643-A8D0-24AB0348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75" y="694021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create our first ui5 application by following the steps mentioned in the previous slide.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MyView.view.xml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mainfest.json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1980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Components of a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48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C5D70A-6187-4121-A53B-569DAFE592E6}"/>
              </a:ext>
            </a:extLst>
          </p:cNvPr>
          <p:cNvSpPr/>
          <p:nvPr/>
        </p:nvSpPr>
        <p:spPr>
          <a:xfrm>
            <a:off x="1209964" y="2553855"/>
            <a:ext cx="2262909" cy="145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136254-FC9E-4B06-B322-AFD60B655538}"/>
              </a:ext>
            </a:extLst>
          </p:cNvPr>
          <p:cNvSpPr/>
          <p:nvPr/>
        </p:nvSpPr>
        <p:spPr>
          <a:xfrm>
            <a:off x="8913091" y="1995055"/>
            <a:ext cx="2567709" cy="322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7177469-0882-44EA-B0ED-E496AF30FE94}"/>
              </a:ext>
            </a:extLst>
          </p:cNvPr>
          <p:cNvSpPr/>
          <p:nvPr/>
        </p:nvSpPr>
        <p:spPr>
          <a:xfrm>
            <a:off x="3472873" y="2964873"/>
            <a:ext cx="5440218" cy="24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96C3609D-B322-4AE5-923B-FA9E808D7B35}"/>
              </a:ext>
            </a:extLst>
          </p:cNvPr>
          <p:cNvSpPr/>
          <p:nvPr/>
        </p:nvSpPr>
        <p:spPr>
          <a:xfrm>
            <a:off x="3472873" y="3214255"/>
            <a:ext cx="5440218" cy="4110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module_name --save  OR npm install </a:t>
            </a:r>
            <a:r>
              <a:rPr lang="en-US" i="1" dirty="0"/>
              <a:t>module_name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package.json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First NodeJS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261764" y="77993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52" y="3924417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54852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3EB2CF4-AB40-452A-8E4E-70A3AAC9CEF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24" name="Footer Placeholder 45">
            <a:extLst>
              <a:ext uri="{FF2B5EF4-FFF2-40B4-BE49-F238E27FC236}">
                <a16:creationId xmlns:a16="http://schemas.microsoft.com/office/drawing/2014/main" id="{29B02B40-3871-4757-9ABC-ABADAE388309}"/>
              </a:ext>
            </a:extLst>
          </p:cNvPr>
          <p:cNvSpPr txBox="1">
            <a:spLocks/>
          </p:cNvSpPr>
          <p:nvPr/>
        </p:nvSpPr>
        <p:spPr>
          <a:xfrm>
            <a:off x="9744363" y="6669360"/>
            <a:ext cx="2557805" cy="82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</a:t>
            </a:r>
            <a:r>
              <a:rPr lang="en-US" b="1">
                <a:solidFill>
                  <a:schemeClr val="tx1"/>
                </a:solidFill>
              </a:rPr>
              <a:t>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10568</TotalTime>
  <Words>1553</Words>
  <Application>Microsoft Office PowerPoint</Application>
  <PresentationFormat>Widescreen</PresentationFormat>
  <Paragraphs>200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Cooper Black</vt:lpstr>
      <vt:lpstr>SAPBook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696</cp:revision>
  <dcterms:created xsi:type="dcterms:W3CDTF">2016-07-10T03:33:26Z</dcterms:created>
  <dcterms:modified xsi:type="dcterms:W3CDTF">2022-02-04T03:55:52Z</dcterms:modified>
</cp:coreProperties>
</file>